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5143500" cx="9144000"/>
  <p:notesSz cx="9144000" cy="51435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21" roundtripDataSignature="AMtx7mgY6lSLXsLedNgQK2esnlX3yseZu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21" Type="http://customschemas.google.com/relationships/presentationmetadata" Target="meta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396240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5180013" y="0"/>
            <a:ext cx="396240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028950" y="642938"/>
            <a:ext cx="3086100" cy="17367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914400" y="2474913"/>
            <a:ext cx="7315200" cy="20256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4886325"/>
            <a:ext cx="3962400" cy="2571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5180013" y="4886325"/>
            <a:ext cx="3962400" cy="2571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:notes"/>
          <p:cNvSpPr txBox="1"/>
          <p:nvPr>
            <p:ph idx="1" type="body"/>
          </p:nvPr>
        </p:nvSpPr>
        <p:spPr>
          <a:xfrm>
            <a:off x="914400" y="2474913"/>
            <a:ext cx="7315200" cy="20256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1" name="Google Shape;51;p1:notes"/>
          <p:cNvSpPr/>
          <p:nvPr>
            <p:ph idx="2" type="sldImg"/>
          </p:nvPr>
        </p:nvSpPr>
        <p:spPr>
          <a:xfrm>
            <a:off x="3028950" y="642938"/>
            <a:ext cx="3086100" cy="17367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dc6b25a604_0_61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3" name="Google Shape;123;g1dc6b25a604_0_61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1dc6b25a604_0_76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1dc6b25a604_0_76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g1dc6b25a604_0_76:notes"/>
          <p:cNvSpPr txBox="1"/>
          <p:nvPr>
            <p:ph idx="12" type="sldNum"/>
          </p:nvPr>
        </p:nvSpPr>
        <p:spPr>
          <a:xfrm>
            <a:off x="5180013" y="4886325"/>
            <a:ext cx="3962400" cy="2571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dc6b25a604_0_83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9" name="Google Shape;139;g1dc6b25a604_0_83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dc6b25a604_0_91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7" name="Google Shape;147;g1dc6b25a604_0_91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6:notes"/>
          <p:cNvSpPr txBox="1"/>
          <p:nvPr>
            <p:ph idx="1" type="body"/>
          </p:nvPr>
        </p:nvSpPr>
        <p:spPr>
          <a:xfrm>
            <a:off x="914400" y="2474913"/>
            <a:ext cx="7315200" cy="20256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5" name="Google Shape;155;p6:notes"/>
          <p:cNvSpPr/>
          <p:nvPr>
            <p:ph idx="2" type="sldImg"/>
          </p:nvPr>
        </p:nvSpPr>
        <p:spPr>
          <a:xfrm>
            <a:off x="3028950" y="642938"/>
            <a:ext cx="3086100" cy="17367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2" name="Google Shape;162;p7:notes"/>
          <p:cNvSpPr txBox="1"/>
          <p:nvPr>
            <p:ph idx="1" type="body"/>
          </p:nvPr>
        </p:nvSpPr>
        <p:spPr>
          <a:xfrm>
            <a:off x="914400" y="2474913"/>
            <a:ext cx="7315200" cy="20256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3" name="Google Shape;163;p7:notes"/>
          <p:cNvSpPr txBox="1"/>
          <p:nvPr>
            <p:ph idx="12" type="sldNum"/>
          </p:nvPr>
        </p:nvSpPr>
        <p:spPr>
          <a:xfrm>
            <a:off x="5180013" y="4886325"/>
            <a:ext cx="3962400" cy="2571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dc68a4331c_0_97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8" name="Google Shape;58;g1dc68a4331c_0_97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1dc6b25a604_0_1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6" name="Google Shape;66;g1dc6b25a604_0_1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1dc6b25a604_0_17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4" name="Google Shape;74;g1dc6b25a604_0_17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dc6b25a604_0_10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2" name="Google Shape;82;g1dc6b25a604_0_10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dc6b25a604_0_24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0" name="Google Shape;90;g1dc6b25a604_0_24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1dc6b25a604_0_38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9" name="Google Shape;99;g1dc6b25a604_0_38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dc6b25a604_0_45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7" name="Google Shape;107;g1dc6b25a604_0_45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dc6b25a604_0_53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5" name="Google Shape;115;g1dc6b25a604_0_53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de título" type="title">
  <p:cSld name="TITLE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9"/>
          <p:cNvSpPr txBox="1"/>
          <p:nvPr>
            <p:ph type="ctrTitle"/>
          </p:nvPr>
        </p:nvSpPr>
        <p:spPr>
          <a:xfrm>
            <a:off x="685800" y="1597821"/>
            <a:ext cx="7772400" cy="11025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9"/>
          <p:cNvSpPr txBox="1"/>
          <p:nvPr>
            <p:ph idx="1" type="subTitle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" name="Google Shape;15;p9"/>
          <p:cNvSpPr txBox="1"/>
          <p:nvPr>
            <p:ph idx="10" type="dt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" name="Google Shape;16;p9"/>
          <p:cNvSpPr txBox="1"/>
          <p:nvPr>
            <p:ph idx="11" type="ftr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" name="Google Shape;17;p9"/>
          <p:cNvSpPr txBox="1"/>
          <p:nvPr>
            <p:ph idx="12" type="sldNum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ogo + Black">
  <p:cSld name="Logo + Black">
    <p:bg>
      <p:bgPr>
        <a:solidFill>
          <a:schemeClr val="dk1"/>
        </a:solid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10"/>
          <p:cNvSpPr txBox="1"/>
          <p:nvPr>
            <p:ph type="title"/>
          </p:nvPr>
        </p:nvSpPr>
        <p:spPr>
          <a:xfrm>
            <a:off x="1597025" y="42081"/>
            <a:ext cx="5949950" cy="13652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" name="Google Shape;21;p10"/>
          <p:cNvSpPr txBox="1"/>
          <p:nvPr>
            <p:ph idx="1" type="body"/>
          </p:nvPr>
        </p:nvSpPr>
        <p:spPr>
          <a:xfrm>
            <a:off x="956888" y="1375506"/>
            <a:ext cx="7230222" cy="27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" name="Google Shape;22;p10"/>
          <p:cNvSpPr txBox="1"/>
          <p:nvPr>
            <p:ph idx="11" type="ft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" name="Google Shape;23;p10"/>
          <p:cNvSpPr txBox="1"/>
          <p:nvPr>
            <p:ph idx="10" type="dt"/>
          </p:nvPr>
        </p:nvSpPr>
        <p:spPr>
          <a:xfrm>
            <a:off x="457200" y="4783455"/>
            <a:ext cx="210312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" name="Google Shape;24;p10"/>
          <p:cNvSpPr txBox="1"/>
          <p:nvPr>
            <p:ph idx="12" type="sldNum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2"/>
          <p:cNvSpPr/>
          <p:nvPr/>
        </p:nvSpPr>
        <p:spPr>
          <a:xfrm>
            <a:off x="1664207" y="460248"/>
            <a:ext cx="5580888" cy="438912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27;p12"/>
          <p:cNvSpPr txBox="1"/>
          <p:nvPr>
            <p:ph type="ctrTitle"/>
          </p:nvPr>
        </p:nvSpPr>
        <p:spPr>
          <a:xfrm>
            <a:off x="685800" y="1594485"/>
            <a:ext cx="7772400" cy="10801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" name="Google Shape;28;p12"/>
          <p:cNvSpPr txBox="1"/>
          <p:nvPr>
            <p:ph idx="1" type="subTitle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" name="Google Shape;29;p12"/>
          <p:cNvSpPr txBox="1"/>
          <p:nvPr>
            <p:ph idx="11" type="ft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" name="Google Shape;30;p12"/>
          <p:cNvSpPr txBox="1"/>
          <p:nvPr>
            <p:ph idx="10" type="dt"/>
          </p:nvPr>
        </p:nvSpPr>
        <p:spPr>
          <a:xfrm>
            <a:off x="457200" y="4783455"/>
            <a:ext cx="210312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" name="Google Shape;31;p12"/>
          <p:cNvSpPr txBox="1"/>
          <p:nvPr>
            <p:ph idx="12" type="sldNum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3"/>
          <p:cNvSpPr/>
          <p:nvPr/>
        </p:nvSpPr>
        <p:spPr>
          <a:xfrm>
            <a:off x="0" y="0"/>
            <a:ext cx="9144000" cy="5143500"/>
          </a:xfrm>
          <a:custGeom>
            <a:rect b="b" l="l" r="r" t="t"/>
            <a:pathLst>
              <a:path extrusionOk="0" h="5143500" w="9144000">
                <a:moveTo>
                  <a:pt x="0" y="0"/>
                </a:moveTo>
                <a:lnTo>
                  <a:pt x="9143999" y="0"/>
                </a:lnTo>
                <a:lnTo>
                  <a:pt x="9143999" y="5143499"/>
                </a:lnTo>
                <a:lnTo>
                  <a:pt x="0" y="514349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34;p13"/>
          <p:cNvSpPr txBox="1"/>
          <p:nvPr>
            <p:ph type="title"/>
          </p:nvPr>
        </p:nvSpPr>
        <p:spPr>
          <a:xfrm>
            <a:off x="1597025" y="42081"/>
            <a:ext cx="5949950" cy="13652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" name="Google Shape;35;p13"/>
          <p:cNvSpPr txBox="1"/>
          <p:nvPr>
            <p:ph idx="1" type="body"/>
          </p:nvPr>
        </p:nvSpPr>
        <p:spPr>
          <a:xfrm>
            <a:off x="493475" y="1350312"/>
            <a:ext cx="3801745" cy="29114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" name="Google Shape;36;p13"/>
          <p:cNvSpPr txBox="1"/>
          <p:nvPr>
            <p:ph idx="2" type="body"/>
          </p:nvPr>
        </p:nvSpPr>
        <p:spPr>
          <a:xfrm>
            <a:off x="4608274" y="1350312"/>
            <a:ext cx="4022725" cy="33305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" name="Google Shape;37;p13"/>
          <p:cNvSpPr txBox="1"/>
          <p:nvPr>
            <p:ph idx="11" type="ft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" name="Google Shape;38;p13"/>
          <p:cNvSpPr txBox="1"/>
          <p:nvPr>
            <p:ph idx="10" type="dt"/>
          </p:nvPr>
        </p:nvSpPr>
        <p:spPr>
          <a:xfrm>
            <a:off x="457200" y="4783455"/>
            <a:ext cx="210312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" name="Google Shape;39;p13"/>
          <p:cNvSpPr txBox="1"/>
          <p:nvPr>
            <p:ph idx="12" type="sldNum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4"/>
          <p:cNvSpPr txBox="1"/>
          <p:nvPr>
            <p:ph type="title"/>
          </p:nvPr>
        </p:nvSpPr>
        <p:spPr>
          <a:xfrm>
            <a:off x="1597025" y="42081"/>
            <a:ext cx="5949950" cy="13652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2" name="Google Shape;42;p14"/>
          <p:cNvSpPr txBox="1"/>
          <p:nvPr>
            <p:ph idx="11" type="ft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" name="Google Shape;43;p14"/>
          <p:cNvSpPr txBox="1"/>
          <p:nvPr>
            <p:ph idx="10" type="dt"/>
          </p:nvPr>
        </p:nvSpPr>
        <p:spPr>
          <a:xfrm>
            <a:off x="457200" y="4783455"/>
            <a:ext cx="210312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" name="Google Shape;44;p14"/>
          <p:cNvSpPr txBox="1"/>
          <p:nvPr>
            <p:ph idx="12" type="sldNum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5"/>
          <p:cNvSpPr txBox="1"/>
          <p:nvPr>
            <p:ph idx="11" type="ft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" name="Google Shape;47;p15"/>
          <p:cNvSpPr txBox="1"/>
          <p:nvPr>
            <p:ph idx="10" type="dt"/>
          </p:nvPr>
        </p:nvSpPr>
        <p:spPr>
          <a:xfrm>
            <a:off x="457200" y="4783455"/>
            <a:ext cx="210312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Google Shape;48;p15"/>
          <p:cNvSpPr txBox="1"/>
          <p:nvPr>
            <p:ph idx="12" type="sldNum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6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10" Type="http://schemas.openxmlformats.org/officeDocument/2006/relationships/theme" Target="../theme/theme2.xml"/><Relationship Id="rId9" Type="http://schemas.openxmlformats.org/officeDocument/2006/relationships/slideLayout" Target="../slideLayouts/slideLayout7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8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1"/>
            <a:ext cx="9144000" cy="51482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8"/>
          <p:cNvPicPr preferRelativeResize="0"/>
          <p:nvPr/>
        </p:nvPicPr>
        <p:blipFill rotWithShape="1">
          <a:blip r:embed="rId2">
            <a:alphaModFix/>
          </a:blip>
          <a:srcRect b="-62954" l="-10475" r="0" t="-31201"/>
          <a:stretch/>
        </p:blipFill>
        <p:spPr>
          <a:xfrm>
            <a:off x="8382000" y="209550"/>
            <a:ext cx="533399" cy="228599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</p:sldLayoutIdLst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5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5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5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Relationship Id="rId4" Type="http://schemas.openxmlformats.org/officeDocument/2006/relationships/image" Target="../media/image16.png"/><Relationship Id="rId5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github.com/coreybutler/nvm-windows" TargetMode="External"/><Relationship Id="rId4" Type="http://schemas.openxmlformats.org/officeDocument/2006/relationships/image" Target="../media/image4.png"/><Relationship Id="rId5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5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5" Type="http://schemas.openxmlformats.org/officeDocument/2006/relationships/image" Target="../media/image1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5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76200" y="-19887"/>
            <a:ext cx="9135541" cy="5138742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54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69542" y="849040"/>
            <a:ext cx="3204916" cy="862123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"/>
          <p:cNvSpPr txBox="1"/>
          <p:nvPr/>
        </p:nvSpPr>
        <p:spPr>
          <a:xfrm>
            <a:off x="1424069" y="2479190"/>
            <a:ext cx="59760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Hybrid Mobile App Development</a:t>
            </a:r>
            <a:b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ED145B"/>
                </a:solidFill>
              </a:rPr>
              <a:t>Preparando o ambiente</a:t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g1dc6b25a604_0_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g1dc6b25a604_0_6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g1dc6b25a604_0_61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Expo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8" name="Google Shape;128;g1dc6b25a604_0_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9713" y="2021686"/>
            <a:ext cx="7544575" cy="1100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dc6b25a604_0_76"/>
          <p:cNvSpPr txBox="1"/>
          <p:nvPr>
            <p:ph type="ctrTitle"/>
          </p:nvPr>
        </p:nvSpPr>
        <p:spPr>
          <a:xfrm>
            <a:off x="685800" y="1597821"/>
            <a:ext cx="7772400" cy="1102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g1dc6b25a604_0_7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6" name="Google Shape;136;g1dc6b25a604_0_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43250"/>
            <a:ext cx="9144000" cy="4256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g1dc6b25a604_0_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g1dc6b25a604_0_8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g1dc6b25a604_0_83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Expo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4" name="Google Shape;144;g1dc6b25a604_0_8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45588" y="1296146"/>
            <a:ext cx="4248621" cy="30131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g1dc6b25a604_0_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g1dc6b25a604_0_9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g1dc6b25a604_0_91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Expo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2" name="Google Shape;152;g1dc6b25a604_0_9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13550" y="1213400"/>
            <a:ext cx="7563152" cy="3475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6"/>
          <p:cNvSpPr txBox="1"/>
          <p:nvPr/>
        </p:nvSpPr>
        <p:spPr>
          <a:xfrm>
            <a:off x="1752600" y="2256503"/>
            <a:ext cx="6292592" cy="6304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97"/>
              <a:buFont typeface="Arial"/>
              <a:buNone/>
            </a:pPr>
            <a:r>
              <a:rPr b="0" i="0" lang="en-US" sz="3497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Dúvidas, anseios, desabafos?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8" name="Google Shape;158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30" y="2"/>
            <a:ext cx="9135541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6276" y="209004"/>
            <a:ext cx="8691450" cy="47043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971025" y="2138711"/>
            <a:ext cx="3201951" cy="861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1dc68a4331c_0_97"/>
          <p:cNvSpPr txBox="1"/>
          <p:nvPr/>
        </p:nvSpPr>
        <p:spPr>
          <a:xfrm>
            <a:off x="1897069" y="1521990"/>
            <a:ext cx="59760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91A3AD"/>
                </a:solidFill>
              </a:rPr>
              <a:t>Node Version Manager</a:t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91A3AD"/>
                </a:solidFill>
              </a:rPr>
              <a:t>Usaremos node v16</a:t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61" name="Google Shape;61;g1dc68a4331c_0_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g1dc68a4331c_0_9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g1dc68a4331c_0_97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NVM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1dc6b25a604_0_1"/>
          <p:cNvSpPr txBox="1"/>
          <p:nvPr/>
        </p:nvSpPr>
        <p:spPr>
          <a:xfrm>
            <a:off x="1897075" y="1522014"/>
            <a:ext cx="5976000" cy="25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91A3AD"/>
                </a:solidFill>
              </a:rPr>
              <a:t>Windows</a:t>
            </a:r>
            <a:endParaRPr b="1"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u="sng">
                <a:solidFill>
                  <a:srgbClr val="999999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https://github.com/coreybutler/nvm-windows</a:t>
            </a:r>
            <a:br>
              <a:rPr lang="en-US" sz="2000">
                <a:solidFill>
                  <a:srgbClr val="91A3AD"/>
                </a:solidFill>
              </a:rPr>
            </a:br>
            <a:br>
              <a:rPr lang="en-US" sz="2000">
                <a:solidFill>
                  <a:srgbClr val="91A3AD"/>
                </a:solidFill>
              </a:rPr>
            </a:br>
            <a:br>
              <a:rPr lang="en-US" sz="2000">
                <a:solidFill>
                  <a:srgbClr val="91A3AD"/>
                </a:solidFill>
              </a:rPr>
            </a:br>
            <a:r>
              <a:rPr lang="en-US" sz="2000">
                <a:solidFill>
                  <a:srgbClr val="91A3AD"/>
                </a:solidFill>
              </a:rPr>
              <a:t>Linux e MacOs</a:t>
            </a:r>
            <a:br>
              <a:rPr lang="en-US" sz="2000">
                <a:solidFill>
                  <a:srgbClr val="91A3AD"/>
                </a:solidFill>
              </a:rPr>
            </a:br>
            <a:br>
              <a:rPr lang="en-US" sz="2000">
                <a:solidFill>
                  <a:srgbClr val="91A3AD"/>
                </a:solidFill>
              </a:rPr>
            </a:br>
            <a:r>
              <a:rPr lang="en-US" sz="2000">
                <a:solidFill>
                  <a:srgbClr val="999999"/>
                </a:solidFill>
              </a:rPr>
              <a:t>https://github.com/nvm-sh/nvm</a:t>
            </a:r>
            <a:endParaRPr sz="2000">
              <a:solidFill>
                <a:srgbClr val="999999"/>
              </a:solidFill>
            </a:endParaRPr>
          </a:p>
        </p:txBody>
      </p:sp>
      <p:pic>
        <p:nvPicPr>
          <p:cNvPr id="69" name="Google Shape;69;g1dc6b25a604_0_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g1dc6b25a604_0_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g1dc6b25a604_0_1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NVM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1dc6b25a604_0_17"/>
          <p:cNvSpPr txBox="1"/>
          <p:nvPr/>
        </p:nvSpPr>
        <p:spPr>
          <a:xfrm>
            <a:off x="1897075" y="1522014"/>
            <a:ext cx="5976000" cy="19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91A3AD"/>
                </a:solidFill>
              </a:rPr>
              <a:t>Windows</a:t>
            </a:r>
            <a:endParaRPr b="1"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91A3AD"/>
                </a:solidFill>
              </a:rPr>
              <a:t>Importante usar o PowerShell como terminal</a:t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91A3AD"/>
                </a:solidFill>
              </a:rPr>
              <a:t>Pode ser necessário deletar alguma versão anterior do node (Program Files)</a:t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77" name="Google Shape;77;g1dc6b25a604_0_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g1dc6b25a604_0_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g1dc6b25a604_0_17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NVM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1dc6b25a604_0_10"/>
          <p:cNvSpPr txBox="1"/>
          <p:nvPr/>
        </p:nvSpPr>
        <p:spPr>
          <a:xfrm>
            <a:off x="1897075" y="1406689"/>
            <a:ext cx="5976000" cy="34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91A3AD"/>
                </a:solidFill>
              </a:rPr>
              <a:t>nvm install 16.12.0</a:t>
            </a:r>
            <a:br>
              <a:rPr b="1" lang="en-US" sz="2200">
                <a:solidFill>
                  <a:srgbClr val="91A3AD"/>
                </a:solidFill>
              </a:rPr>
            </a:br>
            <a:endParaRPr b="1"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b="1" lang="en-US" sz="2200">
                <a:solidFill>
                  <a:srgbClr val="91A3AD"/>
                </a:solidFill>
              </a:rPr>
            </a:br>
            <a:r>
              <a:rPr b="1" lang="en-US" sz="2200">
                <a:solidFill>
                  <a:srgbClr val="91A3AD"/>
                </a:solidFill>
              </a:rPr>
              <a:t>nvm list</a:t>
            </a:r>
            <a:br>
              <a:rPr b="1" lang="en-US" sz="2200">
                <a:solidFill>
                  <a:srgbClr val="91A3AD"/>
                </a:solidFill>
              </a:rPr>
            </a:br>
            <a:endParaRPr b="1"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b="1" lang="en-US" sz="2200">
                <a:solidFill>
                  <a:srgbClr val="91A3AD"/>
                </a:solidFill>
              </a:rPr>
            </a:br>
            <a:r>
              <a:rPr b="1" lang="en-US" sz="2200">
                <a:solidFill>
                  <a:srgbClr val="91A3AD"/>
                </a:solidFill>
              </a:rPr>
              <a:t>nvm use 16.12.0</a:t>
            </a:r>
            <a:endParaRPr b="1"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91A3AD"/>
                </a:solidFill>
              </a:rPr>
              <a:t>node -v</a:t>
            </a:r>
            <a:endParaRPr b="1" sz="2200">
              <a:solidFill>
                <a:srgbClr val="91A3AD"/>
              </a:solidFill>
            </a:endParaRPr>
          </a:p>
        </p:txBody>
      </p:sp>
      <p:pic>
        <p:nvPicPr>
          <p:cNvPr id="85" name="Google Shape;85;g1dc6b25a604_0_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g1dc6b25a604_0_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g1dc6b25a604_0_10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NVM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1dc6b25a604_0_24"/>
          <p:cNvSpPr txBox="1"/>
          <p:nvPr/>
        </p:nvSpPr>
        <p:spPr>
          <a:xfrm>
            <a:off x="1897075" y="4141189"/>
            <a:ext cx="59760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91A3AD"/>
                </a:solidFill>
              </a:rPr>
              <a:t>Mas se quiser outro pode</a:t>
            </a:r>
            <a:endParaRPr b="1" sz="2200">
              <a:solidFill>
                <a:srgbClr val="91A3AD"/>
              </a:solidFill>
            </a:endParaRPr>
          </a:p>
        </p:txBody>
      </p:sp>
      <p:pic>
        <p:nvPicPr>
          <p:cNvPr id="93" name="Google Shape;93;g1dc6b25a604_0_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g1dc6b25a604_0_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g1dc6b25a604_0_24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Visual Studio Code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6" name="Google Shape;96;g1dc6b25a604_0_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76399" y="1351750"/>
            <a:ext cx="3645475" cy="252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dc6b25a604_0_38"/>
          <p:cNvSpPr txBox="1"/>
          <p:nvPr/>
        </p:nvSpPr>
        <p:spPr>
          <a:xfrm>
            <a:off x="1897075" y="1406689"/>
            <a:ext cx="5976000" cy="24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91A3AD"/>
                </a:solidFill>
              </a:rPr>
              <a:t>npx create-expo-app &lt;my-app&gt;</a:t>
            </a:r>
            <a:br>
              <a:rPr b="1" lang="en-US" sz="2200">
                <a:solidFill>
                  <a:srgbClr val="91A3AD"/>
                </a:solidFill>
              </a:rPr>
            </a:br>
            <a:endParaRPr b="1"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91A3AD"/>
                </a:solidFill>
              </a:rPr>
              <a:t>cd/&lt;nome-do-app&gt;</a:t>
            </a:r>
            <a:endParaRPr b="1"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91A3AD"/>
                </a:solidFill>
              </a:rPr>
              <a:t>npm start</a:t>
            </a:r>
            <a:endParaRPr b="1"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rgbClr val="91A3AD"/>
              </a:solidFill>
            </a:endParaRPr>
          </a:p>
        </p:txBody>
      </p:sp>
      <p:pic>
        <p:nvPicPr>
          <p:cNvPr id="102" name="Google Shape;102;g1dc6b25a604_0_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g1dc6b25a604_0_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g1dc6b25a604_0_38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Expo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g1dc6b25a604_0_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g1dc6b25a604_0_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g1dc6b25a604_0_45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Expo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2" name="Google Shape;112;g1dc6b25a604_0_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97076" y="1250025"/>
            <a:ext cx="4725249" cy="3404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g1dc6b25a604_0_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g1dc6b25a604_0_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g1dc6b25a604_0_53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Expo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0" name="Google Shape;120;g1dc6b25a604_0_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86225" y="1374850"/>
            <a:ext cx="5830526" cy="3279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ma do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2018-06-21T14:25:56Z</dcterms:created>
  <dc:creator>Maíra Fernandes Palácios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2018-06-21T00:00:00Z</vt:filetime>
  </property>
  <property fmtid="{D5CDD505-2E9C-101B-9397-08002B2CF9AE}" pid="3" name="Creator">
    <vt:lpwstr>Google</vt:lpwstr>
  </property>
  <property fmtid="{D5CDD505-2E9C-101B-9397-08002B2CF9AE}" pid="4" name="LastSaved">
    <vt:filetime>2018-06-21T00:00:00Z</vt:filetime>
  </property>
</Properties>
</file>